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lexandria" panose="020B0604020202020204" charset="-78"/>
      <p:regular r:id="rId11"/>
    </p:embeddedFont>
    <p:embeddedFont>
      <p:font typeface="Sora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-72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440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" y="1284565"/>
            <a:ext cx="4869061" cy="566035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1656159"/>
            <a:ext cx="7415927" cy="3361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800"/>
              </a:lnSpc>
              <a:buNone/>
            </a:pPr>
            <a:r>
              <a:rPr lang="en-US" sz="70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Predicting Term Deposit Subscription</a:t>
            </a:r>
            <a:endParaRPr lang="en-US" sz="7050" dirty="0"/>
          </a:p>
        </p:txBody>
      </p:sp>
      <p:sp>
        <p:nvSpPr>
          <p:cNvPr id="5" name="Text 1"/>
          <p:cNvSpPr/>
          <p:nvPr/>
        </p:nvSpPr>
        <p:spPr>
          <a:xfrm>
            <a:off x="6350437" y="5388293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This presentation explores the use of data analytics to predict term deposit subscriptions, optimize marketing strategies, and improve campaign efficiency.</a:t>
            </a:r>
            <a:endParaRPr lang="en-US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53C398-8985-18B7-C923-9CE4B2FBE116}"/>
              </a:ext>
            </a:extLst>
          </p:cNvPr>
          <p:cNvSpPr/>
          <p:nvPr/>
        </p:nvSpPr>
        <p:spPr>
          <a:xfrm>
            <a:off x="12817366" y="7590805"/>
            <a:ext cx="1702675" cy="520262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467" y="572095"/>
            <a:ext cx="5474851" cy="684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Objective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14467" y="1802368"/>
            <a:ext cx="468035" cy="46803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83893" y="1872139"/>
            <a:ext cx="129064" cy="328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890504" y="1802368"/>
            <a:ext cx="298561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Predict Subscriptions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890504" y="2269212"/>
            <a:ext cx="70118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Accurately predict whether clients will subscribe to a term deposit based on their unique characteristics.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14467" y="3376732"/>
            <a:ext cx="468035" cy="46803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50437" y="3446502"/>
            <a:ext cx="196096" cy="328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6890504" y="3376732"/>
            <a:ext cx="27373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Target Clients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6890504" y="3843576"/>
            <a:ext cx="70118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Identify and target the most promising customer segments with tailored marketing campaigns.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14467" y="4951095"/>
            <a:ext cx="468035" cy="46803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50198" y="5020866"/>
            <a:ext cx="196453" cy="328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6890504" y="4951095"/>
            <a:ext cx="27373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Increase Efficiency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890504" y="5417939"/>
            <a:ext cx="70118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Improve the effectiveness of marketing efforts by focusing resources on high-potential customers.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14467" y="6525458"/>
            <a:ext cx="468035" cy="468035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49365" y="6595229"/>
            <a:ext cx="198120" cy="328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6890504" y="6525458"/>
            <a:ext cx="27373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Reduce Costs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6890504" y="6992302"/>
            <a:ext cx="70118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Optimize marketing expenses by minimizing spending on campaigns with low conversion rates.</a:t>
            </a:r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694F2B2-7A0E-8FEF-95F6-C1C974E5140C}"/>
              </a:ext>
            </a:extLst>
          </p:cNvPr>
          <p:cNvSpPr/>
          <p:nvPr/>
        </p:nvSpPr>
        <p:spPr>
          <a:xfrm>
            <a:off x="12817366" y="7590805"/>
            <a:ext cx="1702675" cy="520262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75009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Exploration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40423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Demographics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05705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Analyze client demographics such as age, gender, marital status, and education level.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40423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Financial Data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5372695" y="405705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Examine financial information including income, savings, and existing investments.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40423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Behavioral Patterns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9881354" y="405705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Study customer interactions and patterns of communication, such as frequency of contact and past product usage.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F7207B-8761-7865-E270-44D7041B73BD}"/>
              </a:ext>
            </a:extLst>
          </p:cNvPr>
          <p:cNvSpPr/>
          <p:nvPr/>
        </p:nvSpPr>
        <p:spPr>
          <a:xfrm>
            <a:off x="12817366" y="7590805"/>
            <a:ext cx="1702675" cy="520262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5055" y="526137"/>
            <a:ext cx="5028009" cy="628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Preprocessing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30208" y="1441133"/>
            <a:ext cx="22860" cy="6262211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5" name="Shape 2"/>
          <p:cNvSpPr/>
          <p:nvPr/>
        </p:nvSpPr>
        <p:spPr>
          <a:xfrm>
            <a:off x="6633686" y="1859518"/>
            <a:ext cx="668655" cy="22860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6" name="Shape 3"/>
          <p:cNvSpPr/>
          <p:nvPr/>
        </p:nvSpPr>
        <p:spPr>
          <a:xfrm>
            <a:off x="6226731" y="1656040"/>
            <a:ext cx="429816" cy="429816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82345" y="1720096"/>
            <a:ext cx="118586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492484" y="1632109"/>
            <a:ext cx="251400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Missing Values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492484" y="2060972"/>
            <a:ext cx="6469261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Impute or remove missing data points to ensure data completeness.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33686" y="3472815"/>
            <a:ext cx="668655" cy="22860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11" name="Shape 8"/>
          <p:cNvSpPr/>
          <p:nvPr/>
        </p:nvSpPr>
        <p:spPr>
          <a:xfrm>
            <a:off x="6226731" y="3269337"/>
            <a:ext cx="429816" cy="429816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51508" y="3333393"/>
            <a:ext cx="18014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492484" y="3245406"/>
            <a:ext cx="251400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Outlier Handling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492484" y="3674269"/>
            <a:ext cx="6469261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Identify and address outliers using appropriate techniques, such as capping or removal.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33686" y="5086112"/>
            <a:ext cx="668655" cy="22860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16" name="Shape 13"/>
          <p:cNvSpPr/>
          <p:nvPr/>
        </p:nvSpPr>
        <p:spPr>
          <a:xfrm>
            <a:off x="6226731" y="4882634"/>
            <a:ext cx="429816" cy="429816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51389" y="4946690"/>
            <a:ext cx="180380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492484" y="4858703"/>
            <a:ext cx="259865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Engineering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492484" y="5287566"/>
            <a:ext cx="6469261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Create new features by combining or transforming existing variables to enhance model performance.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33686" y="6699409"/>
            <a:ext cx="668655" cy="22860"/>
          </a:xfrm>
          <a:prstGeom prst="roundRect">
            <a:avLst>
              <a:gd name="adj" fmla="val 351042"/>
            </a:avLst>
          </a:prstGeom>
          <a:solidFill>
            <a:srgbClr val="BBC2DC"/>
          </a:solidFill>
          <a:ln/>
        </p:spPr>
      </p:sp>
      <p:sp>
        <p:nvSpPr>
          <p:cNvPr id="21" name="Shape 18"/>
          <p:cNvSpPr/>
          <p:nvPr/>
        </p:nvSpPr>
        <p:spPr>
          <a:xfrm>
            <a:off x="6226731" y="6495931"/>
            <a:ext cx="429816" cy="429816"/>
          </a:xfrm>
          <a:prstGeom prst="roundRect">
            <a:avLst>
              <a:gd name="adj" fmla="val 1867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50675" y="6559987"/>
            <a:ext cx="181928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7492484" y="6471999"/>
            <a:ext cx="251400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Encoding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7492484" y="6900863"/>
            <a:ext cx="6469261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Convert categorical features into numerical representations suitable for machine learning models.</a:t>
            </a:r>
            <a:endParaRPr lang="en-US" sz="15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FE1624C-D186-21E0-A0F9-840CC70E3035}"/>
              </a:ext>
            </a:extLst>
          </p:cNvPr>
          <p:cNvSpPr/>
          <p:nvPr/>
        </p:nvSpPr>
        <p:spPr>
          <a:xfrm>
            <a:off x="12817366" y="7607738"/>
            <a:ext cx="1702675" cy="520262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18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311" y="3470434"/>
            <a:ext cx="5814536" cy="726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Modeling</a:t>
            </a:r>
            <a:endParaRPr lang="en-US" sz="4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311" y="4528661"/>
            <a:ext cx="4361259" cy="8838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94172" y="5743813"/>
            <a:ext cx="2907268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Logistic Regression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994172" y="6239708"/>
            <a:ext cx="3919537" cy="1060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Develop a logistic regression model to predict the probability of term deposit subscription.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4570" y="4528661"/>
            <a:ext cx="4361259" cy="8838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5431" y="5743813"/>
            <a:ext cx="3696295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Pipeline Implementation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5355431" y="6239708"/>
            <a:ext cx="3919537" cy="1060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Implement a pipeline that includes preprocessing steps, feature selection, and model training.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5830" y="4528661"/>
            <a:ext cx="4361259" cy="8838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691" y="5743813"/>
            <a:ext cx="3555325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Performance Evaluation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9716691" y="6239708"/>
            <a:ext cx="3919537" cy="1060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Assess model performance using metrics such as accuracy, precision, recall, and F1-score.</a:t>
            </a:r>
            <a:endParaRPr lang="en-US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817D90-944B-9F4A-1610-82FA07B68681}"/>
              </a:ext>
            </a:extLst>
          </p:cNvPr>
          <p:cNvSpPr/>
          <p:nvPr/>
        </p:nvSpPr>
        <p:spPr>
          <a:xfrm>
            <a:off x="12817366" y="7590805"/>
            <a:ext cx="1702675" cy="520262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460897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Business Impact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864037" y="2643307"/>
            <a:ext cx="7415927" cy="4125278"/>
          </a:xfrm>
          <a:prstGeom prst="roundRect">
            <a:avLst>
              <a:gd name="adj" fmla="val 2514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2658547"/>
            <a:ext cx="738461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927" y="2814280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Improved Targeting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3591997" y="2814280"/>
            <a:ext cx="196000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Increased Accuracy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053257" y="281428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89.86%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879277" y="3760113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126927" y="391584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Cost Reduction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3591997" y="3915847"/>
            <a:ext cx="196000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Optimized Marketing Spend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053257" y="3915847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Reduced by 15%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879277" y="5256728"/>
            <a:ext cx="7384613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126927" y="5412462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Increased Campaign Effectiveness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3591997" y="5412462"/>
            <a:ext cx="196000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Higher Conversion Rates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053257" y="5412462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20% Increase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9360" y="668655"/>
            <a:ext cx="6187559" cy="773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Future Work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09360" y="1794748"/>
            <a:ext cx="7498080" cy="1765340"/>
          </a:xfrm>
          <a:prstGeom prst="roundRect">
            <a:avLst>
              <a:gd name="adj" fmla="val 559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52009" y="2037397"/>
            <a:ext cx="3114913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Exploration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552009" y="2564963"/>
            <a:ext cx="7012781" cy="752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Investigate additional features and their potential impact on model accuracy.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09360" y="3795117"/>
            <a:ext cx="7498080" cy="1765340"/>
          </a:xfrm>
          <a:prstGeom prst="roundRect">
            <a:avLst>
              <a:gd name="adj" fmla="val 559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52009" y="4037767"/>
            <a:ext cx="3276481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Model Enhancement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552009" y="4565333"/>
            <a:ext cx="7012781" cy="752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Explore advanced machine learning algorithms and techniques to further improve model performance.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09360" y="5795486"/>
            <a:ext cx="7498080" cy="1765340"/>
          </a:xfrm>
          <a:prstGeom prst="roundRect">
            <a:avLst>
              <a:gd name="adj" fmla="val 559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52009" y="6038136"/>
            <a:ext cx="3093720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Monitoring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552009" y="6565702"/>
            <a:ext cx="7012781" cy="752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Continuously monitor data streams and update the model to adapt to changing trends and patterns.</a:t>
            </a:r>
            <a:endParaRPr lang="en-US" sz="18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AD4B0A-D595-79C9-251B-AA71142251AD}"/>
              </a:ext>
            </a:extLst>
          </p:cNvPr>
          <p:cNvSpPr/>
          <p:nvPr/>
        </p:nvSpPr>
        <p:spPr>
          <a:xfrm>
            <a:off x="12817366" y="7590805"/>
            <a:ext cx="1702675" cy="520262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671536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Conclusion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864037" y="585394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By leveraging data analytics, we have achieved significant improvements in predicting term deposit subscriptions, optimizing marketing campaigns, and ultimately driving business growth.</a:t>
            </a:r>
            <a:endParaRPr lang="en-US" sz="19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8B4186-47ED-1607-E7E2-E32E0036AB0B}"/>
              </a:ext>
            </a:extLst>
          </p:cNvPr>
          <p:cNvSpPr/>
          <p:nvPr/>
        </p:nvSpPr>
        <p:spPr>
          <a:xfrm>
            <a:off x="12817366" y="7607738"/>
            <a:ext cx="1702675" cy="520262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373</Words>
  <Application>Microsoft Office PowerPoint</Application>
  <PresentationFormat>Custom</PresentationFormat>
  <Paragraphs>69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Alexandria</vt:lpstr>
      <vt:lpstr>Sora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Shubham Soni</cp:lastModifiedBy>
  <cp:revision>2</cp:revision>
  <dcterms:created xsi:type="dcterms:W3CDTF">2024-09-17T06:41:41Z</dcterms:created>
  <dcterms:modified xsi:type="dcterms:W3CDTF">2024-09-17T07:52:11Z</dcterms:modified>
</cp:coreProperties>
</file>